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3" r:id="rId4"/>
    <p:sldId id="262" r:id="rId5"/>
    <p:sldId id="445" r:id="rId6"/>
    <p:sldId id="446" r:id="rId7"/>
    <p:sldId id="394" r:id="rId8"/>
    <p:sldId id="447" r:id="rId9"/>
    <p:sldId id="448" r:id="rId10"/>
    <p:sldId id="345" r:id="rId11"/>
    <p:sldId id="449" r:id="rId12"/>
    <p:sldId id="450" r:id="rId13"/>
    <p:sldId id="451" r:id="rId14"/>
    <p:sldId id="285" r:id="rId15"/>
    <p:sldId id="452" r:id="rId16"/>
    <p:sldId id="453" r:id="rId17"/>
    <p:sldId id="259" r:id="rId18"/>
    <p:sldId id="260" r:id="rId19"/>
    <p:sldId id="29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878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7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5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18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76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07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4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6D1C99-96E9-43AC-926B-BAAC8EE3070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33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35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emf"/><Relationship Id="rId5" Type="http://schemas.openxmlformats.org/officeDocument/2006/relationships/package" Target="../embeddings/Documento_do_Microsoft_Word8.docx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.emf"/><Relationship Id="rId5" Type="http://schemas.openxmlformats.org/officeDocument/2006/relationships/package" Target="../embeddings/Documento_do_Microsoft_Word9.docx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.emf"/><Relationship Id="rId5" Type="http://schemas.openxmlformats.org/officeDocument/2006/relationships/package" Target="../embeddings/Documento_do_Microsoft_Word10.docx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.emf"/><Relationship Id="rId5" Type="http://schemas.openxmlformats.org/officeDocument/2006/relationships/package" Target="../embeddings/Documento_do_Microsoft_Word11.docx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6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7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18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19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0.xml"/><Relationship Id="rId3" Type="http://schemas.openxmlformats.org/officeDocument/2006/relationships/oleObject" Target="../embeddings/oleObject1.bin"/><Relationship Id="rId7" Type="http://schemas.openxmlformats.org/officeDocument/2006/relationships/slide" Target="slide17.xml"/><Relationship Id="rId12" Type="http://schemas.openxmlformats.org/officeDocument/2006/relationships/slide" Target="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18.xml"/><Relationship Id="rId11" Type="http://schemas.openxmlformats.org/officeDocument/2006/relationships/slide" Target="slide14.xml"/><Relationship Id="rId5" Type="http://schemas.openxmlformats.org/officeDocument/2006/relationships/image" Target="../media/image2.emf"/><Relationship Id="rId15" Type="http://schemas.openxmlformats.org/officeDocument/2006/relationships/slide" Target="slide22.xml"/><Relationship Id="rId10" Type="http://schemas.openxmlformats.org/officeDocument/2006/relationships/slide" Target="slide10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7.xml"/><Relationship Id="rId14" Type="http://schemas.openxmlformats.org/officeDocument/2006/relationships/slide" Target="slide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Documento_do_Microsoft_Word2.docx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3.docx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4.docx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18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Odmocniny 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69830"/>
              </p:ext>
            </p:extLst>
          </p:nvPr>
        </p:nvGraphicFramePr>
        <p:xfrm>
          <a:off x="200123" y="315913"/>
          <a:ext cx="10996613" cy="815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8" name="Documento" r:id="rId5" imgW="8939007" imgH="6639665" progId="Word.Document.12">
                  <p:embed/>
                </p:oleObj>
              </mc:Choice>
              <mc:Fallback>
                <p:oleObj name="Documento" r:id="rId5" imgW="8939007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123" y="315913"/>
                        <a:ext cx="10996613" cy="815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35273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4337815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875582" y="4946591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Součin odmocnin přepíšeme na odmocninu součinu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347864" y="2418607"/>
            <a:ext cx="5688632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69830"/>
              </p:ext>
            </p:extLst>
          </p:nvPr>
        </p:nvGraphicFramePr>
        <p:xfrm>
          <a:off x="200123" y="315913"/>
          <a:ext cx="10996613" cy="815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2" name="Documento" r:id="rId5" imgW="8939007" imgH="6639665" progId="Word.Document.12">
                  <p:embed/>
                </p:oleObj>
              </mc:Choice>
              <mc:Fallback>
                <p:oleObj name="Documento" r:id="rId5" imgW="8939007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123" y="315913"/>
                        <a:ext cx="10996613" cy="815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35273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4337815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875582" y="4946591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Výraz pod odmocnítkem dále upravíme, násobíme a krátíme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868144" y="2418607"/>
            <a:ext cx="3168352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40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69830"/>
              </p:ext>
            </p:extLst>
          </p:nvPr>
        </p:nvGraphicFramePr>
        <p:xfrm>
          <a:off x="200123" y="315913"/>
          <a:ext cx="10996613" cy="815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7" name="Documento" r:id="rId5" imgW="8939007" imgH="6639665" progId="Word.Document.12">
                  <p:embed/>
                </p:oleObj>
              </mc:Choice>
              <mc:Fallback>
                <p:oleObj name="Documento" r:id="rId5" imgW="8939007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123" y="315913"/>
                        <a:ext cx="10996613" cy="815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35273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4337815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875582" y="4946591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Lze odmocnit jak číslo, tak sudou mocninu proměnné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148390" y="2418607"/>
            <a:ext cx="1211634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89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369830"/>
              </p:ext>
            </p:extLst>
          </p:nvPr>
        </p:nvGraphicFramePr>
        <p:xfrm>
          <a:off x="200123" y="315913"/>
          <a:ext cx="10996613" cy="815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0" name="Documento" r:id="rId5" imgW="8939007" imgH="6639665" progId="Word.Document.12">
                  <p:embed/>
                </p:oleObj>
              </mc:Choice>
              <mc:Fallback>
                <p:oleObj name="Documento" r:id="rId5" imgW="8939007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123" y="315913"/>
                        <a:ext cx="10996613" cy="815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35273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4337815"/>
            <a:ext cx="8748464" cy="432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875582" y="4946591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Výraz je zjednodušen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0027357" y="3644472"/>
            <a:ext cx="1211634" cy="173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76438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673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079595"/>
              </p:ext>
            </p:extLst>
          </p:nvPr>
        </p:nvGraphicFramePr>
        <p:xfrm>
          <a:off x="506536" y="294084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6536" y="294084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79512" y="2736304"/>
            <a:ext cx="8352928" cy="4365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79512" y="4077072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V zadání je </a:t>
            </a:r>
            <a:r>
              <a:rPr lang="cs-C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přirozené číslo – tedy nezáporné – lze upravovat</a:t>
            </a:r>
          </a:p>
          <a:p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Násobíme čísla a sečteme exponenty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095836" y="1664804"/>
            <a:ext cx="32763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079595"/>
              </p:ext>
            </p:extLst>
          </p:nvPr>
        </p:nvGraphicFramePr>
        <p:xfrm>
          <a:off x="506536" y="294084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5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6536" y="294084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79512" y="2736304"/>
            <a:ext cx="8352928" cy="4365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79512" y="4077072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Výraz lze odmocnit, jak číslo, tak sudá mocnina proměnné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256076" y="1808820"/>
            <a:ext cx="32763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079595"/>
              </p:ext>
            </p:extLst>
          </p:nvPr>
        </p:nvGraphicFramePr>
        <p:xfrm>
          <a:off x="506536" y="294084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28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6536" y="294084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119675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837753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79512" y="2736304"/>
            <a:ext cx="8352928" cy="4365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79512" y="4077072"/>
            <a:ext cx="8352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Výsledkem je tvar bez odmocniny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76256" y="1808820"/>
            <a:ext cx="165618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316416" y="1916832"/>
            <a:ext cx="64807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84175" y="491951"/>
          <a:ext cx="8650288" cy="632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Dokument" r:id="rId4" imgW="8649593" imgH="6321245" progId="Word.Document.12">
                  <p:embed/>
                </p:oleObj>
              </mc:Choice>
              <mc:Fallback>
                <p:oleObj name="Dokument" r:id="rId4" imgW="8649593" imgH="6321245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491951"/>
                        <a:ext cx="8650288" cy="632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171656" y="260102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260939"/>
              </p:ext>
            </p:extLst>
          </p:nvPr>
        </p:nvGraphicFramePr>
        <p:xfrm>
          <a:off x="504825" y="187325"/>
          <a:ext cx="8861425" cy="661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Documento" r:id="rId4" imgW="8892583" imgH="6646513" progId="Word.Document.12">
                  <p:embed/>
                </p:oleObj>
              </mc:Choice>
              <mc:Fallback>
                <p:oleObj name="Documento" r:id="rId4" imgW="8892583" imgH="66465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4825" y="187325"/>
                        <a:ext cx="8861425" cy="6611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107281" y="692920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Odmocniny I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18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VY_32_INOVACE_1_2_18_KUP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16.9.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991845"/>
              </p:ext>
            </p:extLst>
          </p:nvPr>
        </p:nvGraphicFramePr>
        <p:xfrm>
          <a:off x="364678" y="223217"/>
          <a:ext cx="8959850" cy="673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Documento" r:id="rId4" imgW="8960600" imgH="6733735" progId="Word.Document.12">
                  <p:embed/>
                </p:oleObj>
              </mc:Choice>
              <mc:Fallback>
                <p:oleObj name="Documento" r:id="rId4" imgW="8960600" imgH="67337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4678" y="223217"/>
                        <a:ext cx="8959850" cy="673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35273" y="83693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215407"/>
              </p:ext>
            </p:extLst>
          </p:nvPr>
        </p:nvGraphicFramePr>
        <p:xfrm>
          <a:off x="433388" y="332656"/>
          <a:ext cx="11031537" cy="817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Documento" r:id="rId4" imgW="8960600" imgH="6651199" progId="Word.Document.12">
                  <p:embed/>
                </p:oleObj>
              </mc:Choice>
              <mc:Fallback>
                <p:oleObj name="Documento" r:id="rId4" imgW="8960600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388" y="332656"/>
                        <a:ext cx="11031537" cy="817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251297" y="105377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35344"/>
              </p:ext>
            </p:extLst>
          </p:nvPr>
        </p:nvGraphicFramePr>
        <p:xfrm>
          <a:off x="278382" y="188640"/>
          <a:ext cx="8974138" cy="666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Documento" r:id="rId4" imgW="8973915" imgH="6663093" progId="Word.Document.12">
                  <p:embed/>
                </p:oleObj>
              </mc:Choice>
              <mc:Fallback>
                <p:oleObj name="Documento" r:id="rId4" imgW="8973915" imgH="6663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8382" y="188640"/>
                        <a:ext cx="8974138" cy="666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5273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359649"/>
              </p:ext>
            </p:extLst>
          </p:nvPr>
        </p:nvGraphicFramePr>
        <p:xfrm>
          <a:off x="1633710" y="980728"/>
          <a:ext cx="8770938" cy="649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o" r:id="rId4" imgW="8770224" imgH="6498380" progId="Word.Document.12">
                  <p:embed/>
                </p:oleObj>
              </mc:Choice>
              <mc:Fallback>
                <p:oleObj name="Documento" r:id="rId4" imgW="8770224" imgH="64983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3710" y="980728"/>
                        <a:ext cx="8770938" cy="649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93612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1052413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34888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86104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530120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2" action="ppaction://hlinksldjump"/>
          </p:cNvPr>
          <p:cNvSpPr/>
          <p:nvPr/>
        </p:nvSpPr>
        <p:spPr>
          <a:xfrm rot="10800000">
            <a:off x="323528" y="83671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3" action="ppaction://hlinksldjump"/>
          </p:cNvPr>
          <p:cNvSpPr/>
          <p:nvPr/>
        </p:nvSpPr>
        <p:spPr>
          <a:xfrm rot="10800000">
            <a:off x="323528" y="227687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4" action="ppaction://hlinksldjump"/>
          </p:cNvPr>
          <p:cNvSpPr/>
          <p:nvPr/>
        </p:nvSpPr>
        <p:spPr>
          <a:xfrm rot="10800000">
            <a:off x="322759" y="371703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5" action="ppaction://hlinksldjump"/>
          </p:cNvPr>
          <p:cNvSpPr/>
          <p:nvPr/>
        </p:nvSpPr>
        <p:spPr>
          <a:xfrm rot="10800000">
            <a:off x="322759" y="5372893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28480"/>
              </p:ext>
            </p:extLst>
          </p:nvPr>
        </p:nvGraphicFramePr>
        <p:xfrm>
          <a:off x="522411" y="281384"/>
          <a:ext cx="8874125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o" r:id="rId5" imgW="8873509" imgH="6604344" progId="Word.Document.12">
                  <p:embed/>
                </p:oleObj>
              </mc:Choice>
              <mc:Fallback>
                <p:oleObj name="Documento" r:id="rId5" imgW="8873509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411" y="281384"/>
                        <a:ext cx="8874125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58900" y="3048224"/>
            <a:ext cx="8352928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39552" y="407707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Součin odmocnin přepíšeme na odmocninu součinu</a:t>
            </a:r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35896" y="1824088"/>
            <a:ext cx="399644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813565"/>
              </p:ext>
            </p:extLst>
          </p:nvPr>
        </p:nvGraphicFramePr>
        <p:xfrm>
          <a:off x="522411" y="281384"/>
          <a:ext cx="8874125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36" name="Documento" r:id="rId5" imgW="8873509" imgH="6604344" progId="Word.Document.12">
                  <p:embed/>
                </p:oleObj>
              </mc:Choice>
              <mc:Fallback>
                <p:oleObj name="Documento" r:id="rId5" imgW="8873509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411" y="281384"/>
                        <a:ext cx="8874125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58900" y="3048224"/>
            <a:ext cx="8352928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39552" y="407707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Lze odmocnit jak číslo, tak sudou mocninu proměnné</a:t>
            </a:r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580112" y="1824088"/>
            <a:ext cx="248427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813565"/>
              </p:ext>
            </p:extLst>
          </p:nvPr>
        </p:nvGraphicFramePr>
        <p:xfrm>
          <a:off x="522411" y="281384"/>
          <a:ext cx="8874125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60" name="Documento" r:id="rId5" imgW="8873509" imgH="6604344" progId="Word.Document.12">
                  <p:embed/>
                </p:oleObj>
              </mc:Choice>
              <mc:Fallback>
                <p:oleObj name="Documento" r:id="rId5" imgW="8873509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411" y="281384"/>
                        <a:ext cx="8874125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244408" y="40466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7" action="ppaction://hlinksldjump"/>
          </p:cNvPr>
          <p:cNvSpPr/>
          <p:nvPr/>
        </p:nvSpPr>
        <p:spPr>
          <a:xfrm rot="16200000">
            <a:off x="107281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58900" y="3048224"/>
            <a:ext cx="8352928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39552" y="407707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Máme výsledek úpravy, podmínka byla součástí zadání</a:t>
            </a:r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434318" y="2311989"/>
            <a:ext cx="1314915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8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486213"/>
              </p:ext>
            </p:extLst>
          </p:nvPr>
        </p:nvGraphicFramePr>
        <p:xfrm>
          <a:off x="468313" y="117475"/>
          <a:ext cx="11066462" cy="822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1" name="Documento" r:id="rId4" imgW="8994788" imgH="6698414" progId="Word.Document.12">
                  <p:embed/>
                </p:oleObj>
              </mc:Choice>
              <mc:Fallback>
                <p:oleObj name="Documento" r:id="rId4" imgW="8994788" imgH="66984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7475"/>
                        <a:ext cx="11066462" cy="822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31280" y="2791285"/>
            <a:ext cx="828092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539552" y="4005064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Nejdříve násobíme mocniny pod odmocninou – exponenty sečteme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75856" y="1353572"/>
            <a:ext cx="4968552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486213"/>
              </p:ext>
            </p:extLst>
          </p:nvPr>
        </p:nvGraphicFramePr>
        <p:xfrm>
          <a:off x="468313" y="117475"/>
          <a:ext cx="11066462" cy="822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4" name="Documento" r:id="rId4" imgW="8994788" imgH="6698414" progId="Word.Document.12">
                  <p:embed/>
                </p:oleObj>
              </mc:Choice>
              <mc:Fallback>
                <p:oleObj name="Documento" r:id="rId4" imgW="8994788" imgH="66984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7475"/>
                        <a:ext cx="11066462" cy="822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31280" y="2791285"/>
            <a:ext cx="828092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539552" y="4005064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Provedeme odmocnění – exponent bude poloviční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1740" y="1351125"/>
            <a:ext cx="3528392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2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486213"/>
              </p:ext>
            </p:extLst>
          </p:nvPr>
        </p:nvGraphicFramePr>
        <p:xfrm>
          <a:off x="468313" y="117475"/>
          <a:ext cx="11066462" cy="822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9" name="Documento" r:id="rId4" imgW="8994788" imgH="6698414" progId="Word.Document.12">
                  <p:embed/>
                </p:oleObj>
              </mc:Choice>
              <mc:Fallback>
                <p:oleObj name="Documento" r:id="rId4" imgW="8994788" imgH="66984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7475"/>
                        <a:ext cx="11066462" cy="822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98072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527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31280" y="2791285"/>
            <a:ext cx="828092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TextovéPole 9"/>
              <p:cNvSpPr txBox="1">
                <a:spLocks noChangeArrowheads="1"/>
              </p:cNvSpPr>
              <p:nvPr/>
            </p:nvSpPr>
            <p:spPr bwMode="auto">
              <a:xfrm>
                <a:off x="539552" y="4005064"/>
                <a:ext cx="813690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Výraz je upraven, podmínkou je , že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cs-CZ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≥</m:t>
                    </m:r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0</m:t>
                    </m:r>
                  </m:oMath>
                </a14:m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17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4005064"/>
                <a:ext cx="8136904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091" b="-2575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6353774" y="1484784"/>
            <a:ext cx="2088232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217</Words>
  <Application>Microsoft Office PowerPoint</Application>
  <PresentationFormat>Předvádění na obrazovce (4:3)</PresentationFormat>
  <Paragraphs>91</Paragraphs>
  <Slides>22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Motiv sady Office</vt:lpstr>
      <vt:lpstr>Documento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144</cp:revision>
  <dcterms:created xsi:type="dcterms:W3CDTF">2013-03-31T20:11:56Z</dcterms:created>
  <dcterms:modified xsi:type="dcterms:W3CDTF">2014-06-15T17:21:33Z</dcterms:modified>
</cp:coreProperties>
</file>