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63" r:id="rId4"/>
    <p:sldId id="262" r:id="rId5"/>
    <p:sldId id="329" r:id="rId6"/>
    <p:sldId id="330" r:id="rId7"/>
    <p:sldId id="331" r:id="rId8"/>
    <p:sldId id="332" r:id="rId9"/>
    <p:sldId id="268" r:id="rId10"/>
    <p:sldId id="342" r:id="rId11"/>
    <p:sldId id="333" r:id="rId12"/>
    <p:sldId id="334" r:id="rId13"/>
    <p:sldId id="273" r:id="rId14"/>
    <p:sldId id="335" r:id="rId15"/>
    <p:sldId id="336" r:id="rId16"/>
    <p:sldId id="337" r:id="rId17"/>
    <p:sldId id="279" r:id="rId18"/>
    <p:sldId id="338" r:id="rId19"/>
    <p:sldId id="339" r:id="rId20"/>
    <p:sldId id="340" r:id="rId21"/>
    <p:sldId id="341" r:id="rId22"/>
    <p:sldId id="260" r:id="rId23"/>
    <p:sldId id="308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2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0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8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10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3.x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7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8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9.doc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20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21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22.docx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cumento_do_Microsoft_Word24.docx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slide" Target="slide3.x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23.docx"/><Relationship Id="rId9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slide" Target="slide3.xml"/><Relationship Id="rId5" Type="http://schemas.openxmlformats.org/officeDocument/2006/relationships/image" Target="../media/image15.emf"/><Relationship Id="rId4" Type="http://schemas.openxmlformats.org/officeDocument/2006/relationships/package" Target="../embeddings/Documento_do_Microsoft_Word25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5.xml"/><Relationship Id="rId3" Type="http://schemas.openxmlformats.org/officeDocument/2006/relationships/oleObject" Target="../embeddings/oleObject1.bin"/><Relationship Id="rId7" Type="http://schemas.openxmlformats.org/officeDocument/2006/relationships/slide" Target="slide23.xml"/><Relationship Id="rId12" Type="http://schemas.openxmlformats.org/officeDocument/2006/relationships/slide" Target="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2.xml"/><Relationship Id="rId11" Type="http://schemas.openxmlformats.org/officeDocument/2006/relationships/slide" Target="slide17.xml"/><Relationship Id="rId5" Type="http://schemas.openxmlformats.org/officeDocument/2006/relationships/image" Target="../media/image2.emf"/><Relationship Id="rId15" Type="http://schemas.openxmlformats.org/officeDocument/2006/relationships/slide" Target="slide27.xml"/><Relationship Id="rId10" Type="http://schemas.openxmlformats.org/officeDocument/2006/relationships/slide" Target="slide13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9.xml"/><Relationship Id="rId14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01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Hodnota výrazu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454542"/>
              </p:ext>
            </p:extLst>
          </p:nvPr>
        </p:nvGraphicFramePr>
        <p:xfrm>
          <a:off x="967605" y="782712"/>
          <a:ext cx="8716963" cy="646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9" name="Documento" r:id="rId4" imgW="8716243" imgH="6463059" progId="Word.Document.12">
                  <p:embed/>
                </p:oleObj>
              </mc:Choice>
              <mc:Fallback>
                <p:oleObj name="Documento" r:id="rId4" imgW="8716243" imgH="6463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7605" y="782712"/>
                        <a:ext cx="8716963" cy="646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15616" y="3501008"/>
            <a:ext cx="7632847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802814" y="4541058"/>
            <a:ext cx="74415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Čitatele umocníme jako dvojčlen, ve jmenovateli odečteme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491880" y="1691817"/>
            <a:ext cx="4256855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5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57193"/>
              </p:ext>
            </p:extLst>
          </p:nvPr>
        </p:nvGraphicFramePr>
        <p:xfrm>
          <a:off x="967605" y="782712"/>
          <a:ext cx="8716963" cy="646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Documento" r:id="rId4" imgW="8716243" imgH="6463059" progId="Word.Document.12">
                  <p:embed/>
                </p:oleObj>
              </mc:Choice>
              <mc:Fallback>
                <p:oleObj name="Documento" r:id="rId4" imgW="8716243" imgH="6463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7605" y="782712"/>
                        <a:ext cx="8716963" cy="646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967605" y="3501008"/>
            <a:ext cx="7632847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275758" y="5373216"/>
            <a:ext cx="6408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Další úpravou může být vytknutí čísla -2 v čitateli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667893" y="2204864"/>
            <a:ext cx="324233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8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93377"/>
              </p:ext>
            </p:extLst>
          </p:nvPr>
        </p:nvGraphicFramePr>
        <p:xfrm>
          <a:off x="967605" y="1048415"/>
          <a:ext cx="8716963" cy="646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Documento" r:id="rId4" imgW="8716243" imgH="6463059" progId="Word.Document.12">
                  <p:embed/>
                </p:oleObj>
              </mc:Choice>
              <mc:Fallback>
                <p:oleObj name="Documento" r:id="rId4" imgW="8716243" imgH="6463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7605" y="1048415"/>
                        <a:ext cx="8716963" cy="646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967605" y="5229200"/>
            <a:ext cx="7632847" cy="1152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275758" y="5373216"/>
            <a:ext cx="6408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 využití krácení získáváme hledanou hodnotu výrazu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667893" y="2204864"/>
            <a:ext cx="324233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563038"/>
              </p:ext>
            </p:extLst>
          </p:nvPr>
        </p:nvGraphicFramePr>
        <p:xfrm>
          <a:off x="1006847" y="761057"/>
          <a:ext cx="8821737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o" r:id="rId4" imgW="8820967" imgH="6557129" progId="Word.Document.12">
                  <p:embed/>
                </p:oleObj>
              </mc:Choice>
              <mc:Fallback>
                <p:oleObj name="Documento" r:id="rId4" imgW="8820967" imgH="65571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847" y="761057"/>
                        <a:ext cx="8821737" cy="655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2132856"/>
            <a:ext cx="7632848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216024" y="3501008"/>
            <a:ext cx="8423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Výraz je součtem dvou zlomků, oba zlomky musí mít </a:t>
            </a:r>
            <a:r>
              <a:rPr lang="cs-CZ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nenulového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jmenovatele.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Každého jmenovatele rozebereme :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849271"/>
              </p:ext>
            </p:extLst>
          </p:nvPr>
        </p:nvGraphicFramePr>
        <p:xfrm>
          <a:off x="1006847" y="761057"/>
          <a:ext cx="8821737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" name="Documento" r:id="rId4" imgW="8820967" imgH="6557129" progId="Word.Document.12">
                  <p:embed/>
                </p:oleObj>
              </mc:Choice>
              <mc:Fallback>
                <p:oleObj name="Documento" r:id="rId4" imgW="8820967" imgH="65571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847" y="761057"/>
                        <a:ext cx="8821737" cy="655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3429000"/>
            <a:ext cx="8028384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413792" y="4875356"/>
            <a:ext cx="8423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Jmenovatele prvého zlomku lze s využitím algebraického vzorce rozložit na součin, nule se nesmí rovnat žádná z obou závorek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849271"/>
              </p:ext>
            </p:extLst>
          </p:nvPr>
        </p:nvGraphicFramePr>
        <p:xfrm>
          <a:off x="1006847" y="761057"/>
          <a:ext cx="8821737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Documento" r:id="rId4" imgW="8820967" imgH="6557129" progId="Word.Document.12">
                  <p:embed/>
                </p:oleObj>
              </mc:Choice>
              <mc:Fallback>
                <p:oleObj name="Documento" r:id="rId4" imgW="8820967" imgH="65571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847" y="761057"/>
                        <a:ext cx="8821737" cy="655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3" y="4293096"/>
            <a:ext cx="8028384" cy="1662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107504" y="4963205"/>
            <a:ext cx="8764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Proměnná nesmí nabývat těchto hodnot, ve druhém zlomku je situace jednodušší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9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849271"/>
              </p:ext>
            </p:extLst>
          </p:nvPr>
        </p:nvGraphicFramePr>
        <p:xfrm>
          <a:off x="1006847" y="761057"/>
          <a:ext cx="8821737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Documento" r:id="rId4" imgW="8820967" imgH="6557129" progId="Word.Document.12">
                  <p:embed/>
                </p:oleObj>
              </mc:Choice>
              <mc:Fallback>
                <p:oleObj name="Documento" r:id="rId4" imgW="8820967" imgH="65571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847" y="761057"/>
                        <a:ext cx="8821737" cy="655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3" y="5229200"/>
            <a:ext cx="8028384" cy="726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361705" y="5695709"/>
            <a:ext cx="8764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Celkově jsou výsledkem našeho hledání tři hodnoty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80312" y="1916832"/>
            <a:ext cx="12596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57310"/>
              </p:ext>
            </p:extLst>
          </p:nvPr>
        </p:nvGraphicFramePr>
        <p:xfrm>
          <a:off x="866576" y="1052736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576" y="1052736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36240" y="2276872"/>
            <a:ext cx="7940216" cy="3456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645267" y="3378856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výrazu dosadíme a vyčíslíme jeho hodnotu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84381"/>
              </p:ext>
            </p:extLst>
          </p:nvPr>
        </p:nvGraphicFramePr>
        <p:xfrm>
          <a:off x="866576" y="1052736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4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576" y="1052736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2" y="3933056"/>
            <a:ext cx="8675687" cy="2498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755576" y="4719454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Začneme výpočty v závorkách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609952" y="2036519"/>
            <a:ext cx="3534047" cy="2498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5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84381"/>
              </p:ext>
            </p:extLst>
          </p:nvPr>
        </p:nvGraphicFramePr>
        <p:xfrm>
          <a:off x="866576" y="1052736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576" y="1052736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8312" y="4293096"/>
            <a:ext cx="8675687" cy="2138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755576" y="4719454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Upravíme zlomek a připravíme na odečtení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28521" y="4719454"/>
            <a:ext cx="1575927" cy="135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9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Hodnota výrazu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01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VY_32_INOVACE_1_2_01_KUP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22.8.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84381"/>
              </p:ext>
            </p:extLst>
          </p:nvPr>
        </p:nvGraphicFramePr>
        <p:xfrm>
          <a:off x="866576" y="1052736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576" y="1052736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47864" y="4326255"/>
            <a:ext cx="8459663" cy="2138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336136" y="6048367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Odečteme jako dva zlomky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28521" y="4719454"/>
            <a:ext cx="1575927" cy="135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5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84381"/>
              </p:ext>
            </p:extLst>
          </p:nvPr>
        </p:nvGraphicFramePr>
        <p:xfrm>
          <a:off x="866576" y="1052736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576" y="1052736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11889" y="4326255"/>
            <a:ext cx="3214248" cy="2138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1336136" y="6048367"/>
            <a:ext cx="648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Výsledkem je hodnota výrazu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11888" y="2132856"/>
            <a:ext cx="144854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28521" y="4719454"/>
            <a:ext cx="1575927" cy="135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8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92100" y="327025"/>
          <a:ext cx="8891588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Dokument" r:id="rId4" imgW="8891355" imgH="6459358" progId="Word.Document.12">
                  <p:embed/>
                </p:oleObj>
              </mc:Choice>
              <mc:Fallback>
                <p:oleObj name="Dokument" r:id="rId4" imgW="8891355" imgH="645935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27025"/>
                        <a:ext cx="8891588" cy="645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316193" y="90817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617323"/>
              </p:ext>
            </p:extLst>
          </p:nvPr>
        </p:nvGraphicFramePr>
        <p:xfrm>
          <a:off x="52388" y="257572"/>
          <a:ext cx="8969375" cy="662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Documento" r:id="rId4" imgW="8968877" imgH="6628132" progId="Word.Document.12">
                  <p:embed/>
                </p:oleObj>
              </mc:Choice>
              <mc:Fallback>
                <p:oleObj name="Documento" r:id="rId4" imgW="8968877" imgH="66281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88" y="257572"/>
                        <a:ext cx="8969375" cy="662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584424"/>
              </p:ext>
            </p:extLst>
          </p:nvPr>
        </p:nvGraphicFramePr>
        <p:xfrm>
          <a:off x="695573" y="185564"/>
          <a:ext cx="8916987" cy="662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Documento" r:id="rId4" imgW="8916335" imgH="6628132" progId="Word.Document.12">
                  <p:embed/>
                </p:oleObj>
              </mc:Choice>
              <mc:Fallback>
                <p:oleObj name="Documento" r:id="rId4" imgW="8916335" imgH="66281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5573" y="185564"/>
                        <a:ext cx="8916987" cy="662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251297" y="981769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08494"/>
              </p:ext>
            </p:extLst>
          </p:nvPr>
        </p:nvGraphicFramePr>
        <p:xfrm>
          <a:off x="516061" y="377775"/>
          <a:ext cx="8880475" cy="665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Documento" r:id="rId4" imgW="8880707" imgH="6651199" progId="Word.Document.12">
                  <p:embed/>
                </p:oleObj>
              </mc:Choice>
              <mc:Fallback>
                <p:oleObj name="Documento" r:id="rId4" imgW="8880707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6061" y="377775"/>
                        <a:ext cx="8880475" cy="665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251297" y="980952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1420"/>
              </p:ext>
            </p:extLst>
          </p:nvPr>
        </p:nvGraphicFramePr>
        <p:xfrm>
          <a:off x="1525588" y="1395413"/>
          <a:ext cx="6091237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Documento" r:id="rId8" imgW="6092013" imgH="4068786" progId="Word.Document.12">
                  <p:embed/>
                </p:oleObj>
              </mc:Choice>
              <mc:Fallback>
                <p:oleObj name="Documento" r:id="rId8" imgW="6092013" imgH="40687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5588" y="1395413"/>
                        <a:ext cx="6091237" cy="406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522443"/>
              </p:ext>
            </p:extLst>
          </p:nvPr>
        </p:nvGraphicFramePr>
        <p:xfrm>
          <a:off x="629915" y="283542"/>
          <a:ext cx="8910637" cy="667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Documento" r:id="rId4" imgW="8910577" imgH="6674626" progId="Word.Document.12">
                  <p:embed/>
                </p:oleObj>
              </mc:Choice>
              <mc:Fallback>
                <p:oleObj name="Documento" r:id="rId4" imgW="8910577" imgH="66746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9915" y="283542"/>
                        <a:ext cx="8910637" cy="667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24569" y="980952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822497"/>
              </p:ext>
            </p:extLst>
          </p:nvPr>
        </p:nvGraphicFramePr>
        <p:xfrm>
          <a:off x="395536" y="548680"/>
          <a:ext cx="8767763" cy="649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4" imgW="8767705" imgH="6505228" progId="Word.Document.12">
                  <p:embed/>
                </p:oleObj>
              </mc:Choice>
              <mc:Fallback>
                <p:oleObj name="Documento" r:id="rId4" imgW="8767705" imgH="65052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548680"/>
                        <a:ext cx="8767763" cy="649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90805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348557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788717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5444901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2" action="ppaction://hlinksldjump"/>
          </p:cNvPr>
          <p:cNvSpPr/>
          <p:nvPr/>
        </p:nvSpPr>
        <p:spPr>
          <a:xfrm rot="10800000">
            <a:off x="323528" y="980405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3" action="ppaction://hlinksldjump"/>
          </p:cNvPr>
          <p:cNvSpPr/>
          <p:nvPr/>
        </p:nvSpPr>
        <p:spPr>
          <a:xfrm rot="10800000">
            <a:off x="323528" y="2420565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4" action="ppaction://hlinksldjump"/>
          </p:cNvPr>
          <p:cNvSpPr/>
          <p:nvPr/>
        </p:nvSpPr>
        <p:spPr>
          <a:xfrm rot="10800000">
            <a:off x="322759" y="3788717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5" action="ppaction://hlinksldjump"/>
          </p:cNvPr>
          <p:cNvSpPr/>
          <p:nvPr/>
        </p:nvSpPr>
        <p:spPr>
          <a:xfrm rot="10800000">
            <a:off x="322759" y="5516909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33539"/>
              </p:ext>
            </p:extLst>
          </p:nvPr>
        </p:nvGraphicFramePr>
        <p:xfrm>
          <a:off x="539552" y="1033413"/>
          <a:ext cx="8255000" cy="599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o" r:id="rId4" imgW="8254879" imgH="5996315" progId="Word.Document.12">
                  <p:embed/>
                </p:oleObj>
              </mc:Choice>
              <mc:Fallback>
                <p:oleObj name="Documento" r:id="rId4" imgW="8254879" imgH="59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033413"/>
                        <a:ext cx="8255000" cy="599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3796156"/>
            <a:ext cx="8543031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66652" y="4668528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Hodnotu výrazu zjistíme dosazením a následným výpočtem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1556792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650555" y="1835394"/>
            <a:ext cx="4809233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33539"/>
              </p:ext>
            </p:extLst>
          </p:nvPr>
        </p:nvGraphicFramePr>
        <p:xfrm>
          <a:off x="539552" y="1033413"/>
          <a:ext cx="8255000" cy="599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name="Documento" r:id="rId4" imgW="8254879" imgH="5996315" progId="Word.Document.12">
                  <p:embed/>
                </p:oleObj>
              </mc:Choice>
              <mc:Fallback>
                <p:oleObj name="Documento" r:id="rId4" imgW="8254879" imgH="59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033413"/>
                        <a:ext cx="8255000" cy="599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3796156"/>
            <a:ext cx="8543031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66652" y="4668528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Převedením na společného jmenovatele sčítáme a odčítáme zlomky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1556792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56176" y="1835394"/>
            <a:ext cx="2303612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7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33539"/>
              </p:ext>
            </p:extLst>
          </p:nvPr>
        </p:nvGraphicFramePr>
        <p:xfrm>
          <a:off x="539552" y="1033413"/>
          <a:ext cx="8255000" cy="599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3" name="Documento" r:id="rId4" imgW="8254879" imgH="5996315" progId="Word.Document.12">
                  <p:embed/>
                </p:oleObj>
              </mc:Choice>
              <mc:Fallback>
                <p:oleObj name="Documento" r:id="rId4" imgW="8254879" imgH="59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033413"/>
                        <a:ext cx="8255000" cy="599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090" y="3796156"/>
            <a:ext cx="7967462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066652" y="4668528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Dále zjednodušíme vzniklý složený zlomek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1556792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8519006" y="2210746"/>
            <a:ext cx="359396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1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33539"/>
              </p:ext>
            </p:extLst>
          </p:nvPr>
        </p:nvGraphicFramePr>
        <p:xfrm>
          <a:off x="539552" y="1033413"/>
          <a:ext cx="8255000" cy="599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Documento" r:id="rId4" imgW="8254879" imgH="5996315" progId="Word.Document.12">
                  <p:embed/>
                </p:oleObj>
              </mc:Choice>
              <mc:Fallback>
                <p:oleObj name="Documento" r:id="rId4" imgW="8254879" imgH="59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033413"/>
                        <a:ext cx="8255000" cy="599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31841" y="3715221"/>
            <a:ext cx="5832772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294271" y="6165304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Lze krátit zlomek a pak sečíst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1556792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8519006" y="2210746"/>
            <a:ext cx="359396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33539"/>
              </p:ext>
            </p:extLst>
          </p:nvPr>
        </p:nvGraphicFramePr>
        <p:xfrm>
          <a:off x="539552" y="1033413"/>
          <a:ext cx="8255000" cy="599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name="Documento" r:id="rId4" imgW="8254879" imgH="5996315" progId="Word.Document.12">
                  <p:embed/>
                </p:oleObj>
              </mc:Choice>
              <mc:Fallback>
                <p:oleObj name="Documento" r:id="rId4" imgW="8254879" imgH="59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033413"/>
                        <a:ext cx="8255000" cy="599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676455" y="4031406"/>
            <a:ext cx="885391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1294271" y="6165304"/>
            <a:ext cx="72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Získali jsme hodnotu výrazu pro zadané x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1556792"/>
            <a:ext cx="1080120" cy="639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8519006" y="2210746"/>
            <a:ext cx="359396" cy="254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1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454542"/>
              </p:ext>
            </p:extLst>
          </p:nvPr>
        </p:nvGraphicFramePr>
        <p:xfrm>
          <a:off x="967605" y="782712"/>
          <a:ext cx="8716963" cy="646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o" r:id="rId4" imgW="8716243" imgH="6463059" progId="Word.Document.12">
                  <p:embed/>
                </p:oleObj>
              </mc:Choice>
              <mc:Fallback>
                <p:oleObj name="Documento" r:id="rId4" imgW="8716243" imgH="6463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7605" y="782712"/>
                        <a:ext cx="8716963" cy="646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620713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96082" y="40560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15616" y="3501008"/>
            <a:ext cx="7632847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1259632" y="4563120"/>
            <a:ext cx="6408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výrazu dosadíme zadanou hodnotu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5788" y="1844824"/>
            <a:ext cx="15126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491880" y="1691817"/>
            <a:ext cx="4256855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270</Words>
  <Application>Microsoft Office PowerPoint</Application>
  <PresentationFormat>Předvádění na obrazovce (4:3)</PresentationFormat>
  <Paragraphs>109</Paragraphs>
  <Slides>27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Motiv sady Office</vt:lpstr>
      <vt:lpstr>Documento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81</cp:revision>
  <dcterms:created xsi:type="dcterms:W3CDTF">2013-03-31T20:11:56Z</dcterms:created>
  <dcterms:modified xsi:type="dcterms:W3CDTF">2014-06-15T12:58:20Z</dcterms:modified>
</cp:coreProperties>
</file>